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hyperlink" Target="https://tuttitrip.gburek.app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1510264"/>
            <a:ext cx="4585993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wyjazdu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224639"/>
            <a:ext cx="4866352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którym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nikt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2929489"/>
            <a:ext cx="4103313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grupie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nie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3643864"/>
            <a:ext cx="5785073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czuje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że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przegrał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470" y="4567848"/>
            <a:ext cx="5642305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Planer wyjazdów rodzinnych i grupowych. Pyta każdą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470" y="4901223"/>
            <a:ext cx="5332802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osobę, czego chce, i układa plan sprawiedliwy dla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470" y="5225073"/>
            <a:ext cx="1209376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wszystkich.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870" y="5817689"/>
            <a:ext cx="283683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HackYeah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2026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· Kraków · Sztuczna inteligencja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0060" y="6402581"/>
            <a:ext cx="372542" cy="1243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1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52396" y="5827214"/>
            <a:ext cx="2043805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Zdjęcie: Lidia Stawinska, Unsplash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7369" y="2154452"/>
            <a:ext cx="180861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7970" y="2396652"/>
            <a:ext cx="598252" cy="12009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Gdańsk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3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dni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98319" y="2595562"/>
            <a:ext cx="6630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6872" y="2595562"/>
            <a:ext cx="60252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0662" y="2595562"/>
            <a:ext cx="64439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8917" y="2595562"/>
            <a:ext cx="58950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40475" y="2595562"/>
            <a:ext cx="6811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16304" y="2586299"/>
            <a:ext cx="705493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12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 paź · wersja 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45944" y="2813594"/>
            <a:ext cx="477143" cy="653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45944" y="2887719"/>
            <a:ext cx="267967" cy="17030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87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70874" y="2823119"/>
            <a:ext cx="285708" cy="653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Najmniej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70874" y="2910915"/>
            <a:ext cx="316328" cy="71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Kuba 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58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46677" y="2823119"/>
            <a:ext cx="245187" cy="653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Dzień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46677" y="2910915"/>
            <a:ext cx="472186" cy="7164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620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 z 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700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73775" y="3220606"/>
            <a:ext cx="367297" cy="7620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Pt, dzień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98543" y="3220606"/>
            <a:ext cx="432824" cy="7620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0F1B17"/>
                </a:solidFill>
                <a:latin typeface="Atkinson Hyperlegible Next"/>
              </a:rPr>
              <a:t>Sob, dzień </a:t>
            </a:r>
            <a:r>
              <a:rPr b="0" sz="50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83884" y="3220606"/>
            <a:ext cx="401931" cy="7620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Nd, dzień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60219" y="345937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84094" y="3439932"/>
            <a:ext cx="843419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07894" y="3552434"/>
            <a:ext cx="800215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160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0219" y="372607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84094" y="3706632"/>
            <a:ext cx="886985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Plac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zabaw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Parku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07894" y="3823600"/>
            <a:ext cx="411068" cy="8831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Oliwskim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07894" y="3923909"/>
            <a:ext cx="846443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800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m od śniadania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79344" y="4081991"/>
            <a:ext cx="255782" cy="666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00603F"/>
                </a:solidFill>
                <a:latin typeface="Atkinson Hyperlegible Next"/>
              </a:rPr>
              <a:t>Pasuje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60219" y="427852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84094" y="4259082"/>
            <a:ext cx="1227958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07894" y="4371584"/>
            <a:ext cx="541775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60219" y="454522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84094" y="4525782"/>
            <a:ext cx="868982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07894" y="4638284"/>
            <a:ext cx="952441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Otwarte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180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79344" y="4805891"/>
            <a:ext cx="512316" cy="666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6FEFA"/>
                </a:solidFill>
                <a:latin typeface="Atkinson Hyperlegible Next"/>
              </a:rPr>
              <a:t>Obowiązkowo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65044" y="5024699"/>
            <a:ext cx="1156912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Ania dała 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„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Obowiązkowo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”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, a Kuba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265044" y="5129474"/>
            <a:ext cx="1047200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ma obojętnie, więc idziecie po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65044" y="5234249"/>
            <a:ext cx="331462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przerwie.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03144" y="5481637"/>
            <a:ext cx="6630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553622" y="5481637"/>
            <a:ext cx="60252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799337" y="5481637"/>
            <a:ext cx="64439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49517" y="5481637"/>
            <a:ext cx="58950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02400" y="5643562"/>
            <a:ext cx="6811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60219" y="587872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284094" y="5859282"/>
            <a:ext cx="705483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Molo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Sopocie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207894" y="5971784"/>
            <a:ext cx="708187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Zawsze otwarte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845796" y="5858625"/>
            <a:ext cx="253780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19057" y="5858625"/>
            <a:ext cx="151220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23559" y="5858625"/>
            <a:ext cx="196926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24489" y="5858625"/>
            <a:ext cx="250844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141493" y="5858625"/>
            <a:ext cx="269624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5827214"/>
            <a:ext cx="174692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Zdjęcie: Some Tale, Unsplash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32549" y="1051785"/>
            <a:ext cx="6147560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Dziś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jedna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osoba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planuje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32549" y="1594710"/>
            <a:ext cx="5500915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wyjazd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całą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grupę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2549" y="2128110"/>
            <a:ext cx="6226132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ktoś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zawsze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tym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traci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7238" y="3114675"/>
            <a:ext cx="145716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6899" y="3119771"/>
            <a:ext cx="657837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Dziecko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4686" y="3088614"/>
            <a:ext cx="1560185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park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rozrywki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3369" y="3800475"/>
            <a:ext cx="153946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6899" y="3805571"/>
            <a:ext cx="887158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Nastolatek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4686" y="3774414"/>
            <a:ext cx="1989406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coś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ze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znajomymi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0512" y="4486275"/>
            <a:ext cx="138639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6899" y="4481846"/>
            <a:ext cx="573474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Babcia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4686" y="4450689"/>
            <a:ext cx="2539013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muzeum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odpoczynek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68726" y="5172075"/>
            <a:ext cx="142425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6899" y="5167646"/>
            <a:ext cx="562596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Rodzic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4686" y="5136489"/>
            <a:ext cx="1400214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tanio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blisko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0060" y="6402581"/>
            <a:ext cx="372542" cy="1243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2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1918560"/>
            <a:ext cx="4069021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Plany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czatbota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461485"/>
            <a:ext cx="4576017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brzmią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dobrze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004410"/>
            <a:ext cx="5375147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nikt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ich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sprawdza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3796323"/>
            <a:ext cx="4830428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Tak wygląda poniedziałek w Gdańsku według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470" y="4120173"/>
            <a:ext cx="5033513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czatbota. W trzech z pięciu punktów coś się nie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470" y="4444023"/>
            <a:ext cx="827790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zgadza.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2921" y="1260578"/>
            <a:ext cx="3008265" cy="43051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czatbota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·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poniedziałek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2921" y="1889167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09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40959" y="1930976"/>
            <a:ext cx="1802657" cy="18897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Muzeum Bursztynu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50509" y="2199229"/>
            <a:ext cx="2091116" cy="15849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9A3412"/>
                </a:solidFill>
                <a:latin typeface="Atkinson Hyperlegible Next"/>
              </a:rPr>
              <a:t>W poniedziałek zamknięte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02921" y="2651167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11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40959" y="2692976"/>
            <a:ext cx="2203334" cy="18897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Spacer na Westerplatte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50509" y="2930348"/>
            <a:ext cx="1684754" cy="18937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9A3412"/>
                </a:solidFill>
                <a:latin typeface="Atkinson Hyperlegible Next"/>
              </a:rPr>
              <a:t>9</a:t>
            </a:r>
            <a:r>
              <a:rPr b="1" sz="1250">
                <a:solidFill>
                  <a:srgbClr val="9A3412"/>
                </a:solidFill>
                <a:latin typeface="Atkinson Hyperlegible Next"/>
              </a:rPr>
              <a:t> km pieszo z babcią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02921" y="3403642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14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0959" y="3445452"/>
            <a:ext cx="1595546" cy="1889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Obiad w Sopocie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02921" y="3956092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16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40959" y="3997902"/>
            <a:ext cx="1295086" cy="1889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Rejs statkiem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2921" y="4508542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19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40959" y="4550352"/>
            <a:ext cx="1737530" cy="1889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Kolacja w centrum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0509" y="4787723"/>
            <a:ext cx="2355185" cy="18937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9A3412"/>
                </a:solidFill>
                <a:latin typeface="Atkinson Hyperlegible Next"/>
              </a:rPr>
              <a:t>Budżet przekroczony o </a:t>
            </a:r>
            <a:r>
              <a:rPr b="1" sz="1250">
                <a:solidFill>
                  <a:srgbClr val="9A3412"/>
                </a:solidFill>
                <a:latin typeface="Atkinson Hyperlegible Next"/>
              </a:rPr>
              <a:t>240</a:t>
            </a:r>
            <a:r>
              <a:rPr b="1" sz="1250">
                <a:solidFill>
                  <a:srgbClr val="9A3412"/>
                </a:solidFill>
                <a:latin typeface="Atkinson Hyperlegible Next"/>
              </a:rPr>
              <a:t> zł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00060" y="6402581"/>
            <a:ext cx="372542" cy="1243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3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2356710"/>
            <a:ext cx="5673831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TuttiTrip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najpierw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pyta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899635"/>
            <a:ext cx="6192858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każdą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osobę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czego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chce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682023"/>
            <a:ext cx="6722035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Chcę, obojętnie albo nie chcę. Wystarczy dotknięcie albo jedno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4015398"/>
            <a:ext cx="3038883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zdanie powiedziane głosem.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0060" y="6402581"/>
            <a:ext cx="372542" cy="1243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4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46108" y="898346"/>
            <a:ext cx="218127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26116" y="1197880"/>
            <a:ext cx="450087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Wywiad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7153" y="1201864"/>
            <a:ext cx="7380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04895" y="1634965"/>
            <a:ext cx="537642" cy="767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00774D"/>
                </a:solidFill>
                <a:latin typeface="Atkinson Hyperlegible Next"/>
              </a:rPr>
              <a:t>Pyta asystent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75117" y="1834098"/>
            <a:ext cx="2041943" cy="15642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Co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myślisz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miejscu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Muzeum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75117" y="1996023"/>
            <a:ext cx="783491" cy="15642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Bursztynu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78999" y="2361780"/>
            <a:ext cx="1105260" cy="1199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8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5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61153" y="2387440"/>
            <a:ext cx="592495" cy="767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0F1B17"/>
                </a:solidFill>
                <a:latin typeface="Atkinson Hyperlegible Next"/>
              </a:rPr>
              <a:t>Zweryfikowane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78999" y="2533403"/>
            <a:ext cx="1828843" cy="9345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Otwarte wt–nd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1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km ·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36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78999" y="2657896"/>
            <a:ext cx="1090070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Źródło: Google Places · </a:t>
            </a:r>
            <a:r>
              <a:rPr b="0" sz="6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600">
                <a:solidFill>
                  <a:srgbClr val="53615C"/>
                </a:solidFill>
                <a:latin typeface="Atkinson Hyperlegible Next"/>
              </a:rPr>
              <a:t> paź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77685" y="3052499"/>
            <a:ext cx="241755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Chcę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25223" y="3052499"/>
            <a:ext cx="451942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Obojętnie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91229" y="3052499"/>
            <a:ext cx="406347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Nie chcę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19729" y="3490649"/>
            <a:ext cx="247978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6FEFA"/>
                </a:solidFill>
                <a:latin typeface="Atkinson Hyperlegible Next"/>
              </a:rPr>
              <a:t>Dalej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90757" y="5404856"/>
            <a:ext cx="1015819" cy="9968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50">
                <a:solidFill>
                  <a:srgbClr val="757575"/>
                </a:solidFill>
                <a:latin typeface="Atkinson Hyperlegible Next"/>
              </a:rPr>
              <a:t>Napisz albo powiedz…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670785"/>
            <a:ext cx="7376419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Potem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układa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którym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1213710"/>
            <a:ext cx="6093002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nikt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zostaje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niczym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591" y="2499512"/>
            <a:ext cx="1660496" cy="23251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czatbota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2591" y="2749038"/>
            <a:ext cx="1258914" cy="67055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300">
                <a:solidFill>
                  <a:srgbClr val="9A3412"/>
                </a:solidFill>
                <a:latin typeface="Funnel Display"/>
              </a:rPr>
              <a:t>22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/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2591" y="3553348"/>
            <a:ext cx="189960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najmniej zadowolona osoba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2591" y="3981973"/>
            <a:ext cx="3267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Ania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19737" y="397398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91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2591" y="4201048"/>
            <a:ext cx="47304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Tomek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19737" y="419305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88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2591" y="4420123"/>
            <a:ext cx="37027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Kuba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19737" y="441213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31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2591" y="4639198"/>
            <a:ext cx="3912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Zosia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9737" y="463120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64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2591" y="4858273"/>
            <a:ext cx="33941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Hela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19737" y="485028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22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7807" y="2499512"/>
            <a:ext cx="1467023" cy="23251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807" y="2749038"/>
            <a:ext cx="1258914" cy="67055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300">
                <a:solidFill>
                  <a:srgbClr val="0F1B17"/>
                </a:solidFill>
                <a:latin typeface="Funnel Display"/>
              </a:rPr>
              <a:t>58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/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807" y="3553348"/>
            <a:ext cx="189960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najmniej zadowolona osoba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7807" y="3981973"/>
            <a:ext cx="3267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Ania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54953" y="397398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7807" y="4201048"/>
            <a:ext cx="47304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Tomek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54953" y="419305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7807" y="4420123"/>
            <a:ext cx="37027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Kuba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54953" y="441213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07807" y="4639198"/>
            <a:ext cx="3912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54953" y="463120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807" y="4858273"/>
            <a:ext cx="33941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Hela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54953" y="485028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0470" y="5827214"/>
            <a:ext cx="358492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Zadowolenie każdej osoby w skali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100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. Dane przykładowe.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200060" y="6402581"/>
            <a:ext cx="372542" cy="1243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5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670785"/>
            <a:ext cx="7383544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Wszystkie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liczby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planie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liczy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1213710"/>
            <a:ext cx="7438748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program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AI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tylko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rozmawia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154" y="2959836"/>
            <a:ext cx="2399963" cy="38537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700">
                <a:solidFill>
                  <a:srgbClr val="F7FCFA"/>
                </a:solidFill>
                <a:latin typeface="Funnel Display"/>
              </a:rPr>
              <a:t>Program</a:t>
            </a:r>
            <a:r>
              <a:rPr b="1" sz="2700">
                <a:solidFill>
                  <a:srgbClr val="F7FCFA"/>
                </a:solidFill>
                <a:latin typeface="Funnel Display"/>
              </a:rPr>
              <a:t> </a:t>
            </a:r>
            <a:r>
              <a:rPr b="1" sz="2700">
                <a:solidFill>
                  <a:srgbClr val="F7FCFA"/>
                </a:solidFill>
                <a:latin typeface="Funnel Display"/>
              </a:rPr>
              <a:t>liczy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63370" y="2959836"/>
            <a:ext cx="2193821" cy="38537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700">
                <a:solidFill>
                  <a:srgbClr val="0F1B17"/>
                </a:solidFill>
                <a:latin typeface="Funnel Display"/>
              </a:rPr>
              <a:t>AI</a:t>
            </a:r>
            <a:r>
              <a:rPr b="1" sz="27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2700">
                <a:solidFill>
                  <a:srgbClr val="0F1B17"/>
                </a:solidFill>
                <a:latin typeface="Funnel Display"/>
              </a:rPr>
              <a:t>rozmawia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470" y="5367948"/>
            <a:ext cx="6743454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Te same dane zawsze dają ten sam plan, a błędy widać jeszcze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470" y="5701323"/>
            <a:ext cx="1791855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przed wyjazdem.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0060" y="6402581"/>
            <a:ext cx="372542" cy="1243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6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2591" y="3482995"/>
            <a:ext cx="3648768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F7FCFA"/>
                </a:solidFill>
                <a:latin typeface="Atkinson Hyperlegible Next"/>
              </a:rPr>
              <a:t>godziny otwarcia · dojazdy · budżet 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2591" y="3787795"/>
            <a:ext cx="1555081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F7FCFA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7807" y="3482995"/>
            <a:ext cx="4363728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0F1B17"/>
                </a:solidFill>
                <a:latin typeface="Atkinson Hyperlegible Next"/>
              </a:rPr>
              <a:t>zadaje pytania · tłumaczy decyzje zwykłymi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7807" y="3787795"/>
            <a:ext cx="854847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0F1B17"/>
                </a:solidFill>
                <a:latin typeface="Atkinson Hyperlegible Next"/>
              </a:rPr>
              <a:t>słowami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2356710"/>
            <a:ext cx="7407277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Gdy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podróży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coś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zmieni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899635"/>
            <a:ext cx="8104423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przelicza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kilka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sekund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682023"/>
            <a:ext cx="6862030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Od 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 pada, więc plac zabaw i molo przechodzą na niedzielę,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4015398"/>
            <a:ext cx="3141889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a ich miejsce zajmują muzea.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0060" y="6402581"/>
            <a:ext cx="372542" cy="1243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7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46108" y="898346"/>
            <a:ext cx="218127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54369" y="1197880"/>
            <a:ext cx="821164" cy="1283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Sobota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dzień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75117" y="1469846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24454" y="1453616"/>
            <a:ext cx="103893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30097" y="1595524"/>
            <a:ext cx="674077" cy="8722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75117" y="1888946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24454" y="1882241"/>
            <a:ext cx="1070602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30097" y="2014124"/>
            <a:ext cx="1016648" cy="9724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6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75117" y="2317571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24454" y="2310866"/>
            <a:ext cx="1515352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30097" y="2443249"/>
            <a:ext cx="665145" cy="8722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5117" y="2736671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24454" y="2729966"/>
            <a:ext cx="1167754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Centrum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Hevelianum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30097" y="2861849"/>
            <a:ext cx="1016648" cy="9724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6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75117" y="3165296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24454" y="3158591"/>
            <a:ext cx="122489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Kolacja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Śródmieściu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30097" y="3290475"/>
            <a:ext cx="1378621" cy="9724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Rezerwacja na 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 osób · </a:t>
            </a:r>
            <a:r>
              <a:rPr b="0" sz="6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78999" y="3719249"/>
            <a:ext cx="1150286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Przeniesione na niedzielę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78999" y="3828803"/>
            <a:ext cx="1967519" cy="9345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Plac zabaw w Parku Oliwskim, Molo w Sopocie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77238" y="4044790"/>
            <a:ext cx="1150224" cy="767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0F1B17"/>
                </a:solidFill>
                <a:latin typeface="Atkinson Hyperlegible Next"/>
              </a:rPr>
              <a:t>Pogoda w niedzielę niepewna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40316" y="4351601"/>
            <a:ext cx="1844945" cy="10793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 problemów.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Sprawiedliwość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87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700">
                <a:solidFill>
                  <a:srgbClr val="53615C"/>
                </a:solidFill>
                <a:latin typeface="DejaVuSans"/>
              </a:rPr>
              <a:t>→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88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80041" y="5485425"/>
            <a:ext cx="308506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44682" y="5485425"/>
            <a:ext cx="181379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224194" y="5485425"/>
            <a:ext cx="238034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599092" y="5485425"/>
            <a:ext cx="304861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94082" y="5485425"/>
            <a:ext cx="328139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77542" y="2356710"/>
            <a:ext cx="5935551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Na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koniec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TuttiTrip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liczy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77542" y="2899635"/>
            <a:ext cx="4971248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kto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komu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ile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oddaje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77542" y="3682023"/>
            <a:ext cx="6144662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Wystarczą cztery przelewy. Paragon, którego aplikacja nie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7542" y="4015398"/>
            <a:ext cx="4818960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odczytała na pewno, czeka na potwierdzenie.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0060" y="6402581"/>
            <a:ext cx="372542" cy="1243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8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2522" y="898346"/>
            <a:ext cx="218127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0149" y="1197880"/>
            <a:ext cx="455466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9770" y="1516964"/>
            <a:ext cx="806760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Obiad w Oliwie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5413" y="1648246"/>
            <a:ext cx="430587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Płacił: Ania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7323" y="1567916"/>
            <a:ext cx="47420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142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9770" y="1907489"/>
            <a:ext cx="952396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Bilety do muzeum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5413" y="2029246"/>
            <a:ext cx="508216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Płacił: Tomek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97323" y="1958441"/>
            <a:ext cx="47420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180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9770" y="2288489"/>
            <a:ext cx="1287855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Rejs tramwajem wodnym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5413" y="2410246"/>
            <a:ext cx="466013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Płacił: Zosia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97323" y="2339441"/>
            <a:ext cx="47420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200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6622" y="2736164"/>
            <a:ext cx="1159873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Kawiarnia po muzeum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2265" y="2867446"/>
            <a:ext cx="1002749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Niepewny odczyt paragonu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47317" y="2796641"/>
            <a:ext cx="466834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3072" y="3160976"/>
            <a:ext cx="859420" cy="1039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Potwierdź 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1531" y="3594151"/>
            <a:ext cx="760284" cy="12992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Rozliczenie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3782" y="3906964"/>
            <a:ext cx="7380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07306" y="3906964"/>
            <a:ext cx="67003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54919" y="3901541"/>
            <a:ext cx="411909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95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3782" y="4211764"/>
            <a:ext cx="7380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06562" y="4211764"/>
            <a:ext cx="68616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12665" y="4206341"/>
            <a:ext cx="349616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8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1698" y="4516564"/>
            <a:ext cx="7836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06562" y="4516564"/>
            <a:ext cx="68616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54919" y="4511141"/>
            <a:ext cx="411909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66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1698" y="4821364"/>
            <a:ext cx="7836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03139" y="4821364"/>
            <a:ext cx="76123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54919" y="4815941"/>
            <a:ext cx="411909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37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5413" y="5001046"/>
            <a:ext cx="1359641" cy="809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Wstępne, bez niepewnego paragonu.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6455" y="5485425"/>
            <a:ext cx="308506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91096" y="5485425"/>
            <a:ext cx="181379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Plan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70608" y="5485425"/>
            <a:ext cx="238033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45506" y="5485425"/>
            <a:ext cx="304861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F7FCFA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40496" y="5485425"/>
            <a:ext cx="328141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670785"/>
            <a:ext cx="6042634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Zbudowało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pięć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osób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3177" y="3343193"/>
            <a:ext cx="336819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ŁG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591" y="3926398"/>
            <a:ext cx="724328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Łukasz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2591" y="4164523"/>
            <a:ext cx="854210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Gęborys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23332" y="3343193"/>
            <a:ext cx="367425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CG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6885" y="3926398"/>
            <a:ext cx="810992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Cyprian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6885" y="4164523"/>
            <a:ext cx="760344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Gburek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30899" y="3343193"/>
            <a:ext cx="360312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AK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1178" y="3901135"/>
            <a:ext cx="1486358" cy="2203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Angelika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Korcz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7482" y="3343193"/>
            <a:ext cx="398453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5471" y="3901135"/>
            <a:ext cx="1547654" cy="2203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Michał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Sadrzak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64191" y="3343193"/>
            <a:ext cx="306836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TF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89765" y="3926398"/>
            <a:ext cx="787315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Tomasz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89765" y="4164523"/>
            <a:ext cx="846672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Florczak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0060" y="6402581"/>
            <a:ext cx="372542" cy="1243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9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2453239"/>
            <a:ext cx="2781462" cy="6583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3167614"/>
            <a:ext cx="4658266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działa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już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dziś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>
            <a:hlinkClick r:id="rId3"/>
          </p:cNvPr>
          <p:cNvSpPr txBox="1"/>
          <p:nvPr/>
        </p:nvSpPr>
        <p:spPr>
          <a:xfrm>
            <a:off x="670470" y="4101123"/>
            <a:ext cx="3626602" cy="24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Wypróbuj na </a:t>
            </a:r>
            <a:r>
              <a:rPr b="1" sz="1800">
                <a:solidFill>
                  <a:srgbClr val="00774D"/>
                </a:solidFill>
                <a:latin typeface="Atkinson Hyperlegible Next"/>
              </a:rPr>
              <a:t>tuttitrip.gburek.app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3845" y="4761454"/>
            <a:ext cx="1787925" cy="1584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0F1B17"/>
                </a:solidFill>
                <a:latin typeface="Atkinson Hyperlegible Next"/>
              </a:rPr>
              <a:t>Każdy jest wysłuchany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26296" y="4761454"/>
            <a:ext cx="1678253" cy="1584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0F1B17"/>
                </a:solidFill>
                <a:latin typeface="Atkinson Hyperlegible Next"/>
              </a:rPr>
              <a:t>Plan jest sprawdzony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47245" y="4761454"/>
            <a:ext cx="1498730" cy="1584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0F1B17"/>
                </a:solidFill>
                <a:latin typeface="Atkinson Hyperlegible Next"/>
              </a:rPr>
              <a:t>Nikt nie przegrywa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28771" y="6402581"/>
            <a:ext cx="449438" cy="1243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